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Relationship Id="rId16" Type="http://schemas.openxmlformats.org/officeDocument/2006/relationships/image" Target="../media/image176.png"/><Relationship Id="rId17" Type="http://schemas.openxmlformats.org/officeDocument/2006/relationships/image" Target="../media/image177.png"/><Relationship Id="rId18" Type="http://schemas.openxmlformats.org/officeDocument/2006/relationships/image" Target="../media/image178.png"/><Relationship Id="rId19" Type="http://schemas.openxmlformats.org/officeDocument/2006/relationships/image" Target="../media/image17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18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0447" y="437271"/>
            <a:ext cx="8508642" cy="8508642"/>
            <a:chOff x="460447" y="437271"/>
            <a:chExt cx="8508642" cy="85086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447" y="437271"/>
              <a:ext cx="8508642" cy="85086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04755" y="7059574"/>
            <a:ext cx="7835767" cy="28571"/>
            <a:chOff x="9704755" y="7059574"/>
            <a:chExt cx="7835767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704755" y="7059574"/>
              <a:ext cx="7835767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23803" y="8949534"/>
            <a:ext cx="7835767" cy="28571"/>
            <a:chOff x="9723803" y="8949534"/>
            <a:chExt cx="7835767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723803" y="8949534"/>
              <a:ext cx="7835767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7687" y="1104222"/>
            <a:ext cx="7689745" cy="4038635"/>
            <a:chOff x="877687" y="1104222"/>
            <a:chExt cx="7689745" cy="40386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7687" y="1104222"/>
              <a:ext cx="7689745" cy="40386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0936" y="1985546"/>
            <a:ext cx="5054273" cy="17046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91167" y="-49859"/>
            <a:ext cx="8342347" cy="601816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74374" y="7430412"/>
            <a:ext cx="2165743" cy="15179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40106" y="3765503"/>
            <a:ext cx="9630861" cy="6520211"/>
            <a:chOff x="8640106" y="3765503"/>
            <a:chExt cx="9630861" cy="6520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0106" y="3765503"/>
              <a:ext cx="9630861" cy="6520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38444" y="959229"/>
            <a:ext cx="1613471" cy="1613471"/>
            <a:chOff x="16038444" y="959229"/>
            <a:chExt cx="1613471" cy="16134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38444" y="959229"/>
              <a:ext cx="1613471" cy="16134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9093" y="2674072"/>
            <a:ext cx="619893" cy="64286"/>
            <a:chOff x="899093" y="2674072"/>
            <a:chExt cx="619893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99093" y="2674072"/>
              <a:ext cx="619893" cy="6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778201"/>
            <a:ext cx="8640106" cy="6507513"/>
            <a:chOff x="0" y="3778201"/>
            <a:chExt cx="8640106" cy="65075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78201"/>
              <a:ext cx="8640106" cy="65075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673" y="655595"/>
            <a:ext cx="6356229" cy="26343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13297" y="3967421"/>
            <a:ext cx="9543573" cy="7886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8610" y="2778821"/>
            <a:ext cx="13467124" cy="11640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2945" y="4664850"/>
            <a:ext cx="6550037" cy="9759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1422" y="5406431"/>
            <a:ext cx="8260370" cy="7886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89050" y="6689488"/>
            <a:ext cx="4860761" cy="103273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51422" y="7322260"/>
            <a:ext cx="6419466" cy="78862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92231" y="8118060"/>
            <a:ext cx="4888361" cy="105178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74050" y="8750469"/>
            <a:ext cx="6418913" cy="15187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80952" y="5983673"/>
            <a:ext cx="10104762" cy="4302041"/>
            <a:chOff x="8180952" y="5983673"/>
            <a:chExt cx="10104762" cy="43020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0952" y="5983673"/>
              <a:ext cx="10104762" cy="43020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90381" y="7606197"/>
            <a:ext cx="619893" cy="64286"/>
            <a:chOff x="8390381" y="7606197"/>
            <a:chExt cx="61989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390381" y="7606197"/>
              <a:ext cx="619893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463990"/>
            <a:ext cx="8180952" cy="8783629"/>
            <a:chOff x="0" y="1463990"/>
            <a:chExt cx="8180952" cy="87836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463990"/>
              <a:ext cx="8180952" cy="87836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97050" y="7599221"/>
            <a:ext cx="10120650" cy="24247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1288" y="905278"/>
            <a:ext cx="7114240" cy="37349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40106" y="3765503"/>
            <a:ext cx="9630861" cy="6520211"/>
            <a:chOff x="8640106" y="3765503"/>
            <a:chExt cx="9630861" cy="6520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0106" y="3765503"/>
              <a:ext cx="9630861" cy="6520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38444" y="959229"/>
            <a:ext cx="1613471" cy="1613471"/>
            <a:chOff x="16038444" y="959229"/>
            <a:chExt cx="1613471" cy="16134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38444" y="959229"/>
              <a:ext cx="1613471" cy="16134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9093" y="2674072"/>
            <a:ext cx="619893" cy="64286"/>
            <a:chOff x="899093" y="2674072"/>
            <a:chExt cx="619893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99093" y="2674072"/>
              <a:ext cx="619893" cy="6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765503"/>
            <a:ext cx="8640106" cy="6520211"/>
            <a:chOff x="0" y="3765503"/>
            <a:chExt cx="8640106" cy="6520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65503"/>
              <a:ext cx="8640106" cy="6520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4054" y="541681"/>
            <a:ext cx="7310372" cy="27372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13297" y="3967421"/>
            <a:ext cx="9542725" cy="7949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8610" y="2778821"/>
            <a:ext cx="17361772" cy="11632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2946" y="4622822"/>
            <a:ext cx="1833370" cy="10232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1422" y="5406431"/>
            <a:ext cx="9202446" cy="18870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80952" y="5983673"/>
            <a:ext cx="10104762" cy="4302041"/>
            <a:chOff x="8180952" y="5983673"/>
            <a:chExt cx="10104762" cy="43020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0952" y="5983673"/>
              <a:ext cx="10104762" cy="43020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90381" y="7606197"/>
            <a:ext cx="619893" cy="64286"/>
            <a:chOff x="8390381" y="7606197"/>
            <a:chExt cx="61989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390381" y="7606197"/>
              <a:ext cx="619893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504267"/>
            <a:ext cx="8180952" cy="8781447"/>
            <a:chOff x="0" y="1504267"/>
            <a:chExt cx="8180952" cy="878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04267"/>
              <a:ext cx="8180952" cy="878144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97050" y="7571288"/>
            <a:ext cx="10104164" cy="18116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02716" y="879878"/>
            <a:ext cx="9840754" cy="37967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40106" y="3765503"/>
            <a:ext cx="9630861" cy="6520211"/>
            <a:chOff x="8640106" y="3765503"/>
            <a:chExt cx="9630861" cy="6520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0106" y="3765503"/>
              <a:ext cx="9630861" cy="6520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38444" y="959229"/>
            <a:ext cx="1613471" cy="1613471"/>
            <a:chOff x="16038444" y="959229"/>
            <a:chExt cx="1613471" cy="16134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38444" y="959229"/>
              <a:ext cx="1613471" cy="16134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9093" y="2674072"/>
            <a:ext cx="619893" cy="64286"/>
            <a:chOff x="899093" y="2674072"/>
            <a:chExt cx="619893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99093" y="2674072"/>
              <a:ext cx="619893" cy="6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765503"/>
            <a:ext cx="8640106" cy="6520211"/>
            <a:chOff x="0" y="3765503"/>
            <a:chExt cx="8640106" cy="6520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65503"/>
              <a:ext cx="8640106" cy="6520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4054" y="455995"/>
            <a:ext cx="9225925" cy="26895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8610" y="2778821"/>
            <a:ext cx="15731543" cy="15315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10187" y="3709089"/>
            <a:ext cx="2627608" cy="9755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68663" y="4492698"/>
            <a:ext cx="7347885" cy="151876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80952" y="5983673"/>
            <a:ext cx="10104762" cy="4302041"/>
            <a:chOff x="8180952" y="5983673"/>
            <a:chExt cx="10104762" cy="43020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0952" y="5983673"/>
              <a:ext cx="10104762" cy="43020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90381" y="7606197"/>
            <a:ext cx="619893" cy="64286"/>
            <a:chOff x="8390381" y="7606197"/>
            <a:chExt cx="61989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390381" y="7606197"/>
              <a:ext cx="619893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788820"/>
            <a:ext cx="8180952" cy="8496894"/>
            <a:chOff x="0" y="1788820"/>
            <a:chExt cx="8180952" cy="84968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88820"/>
              <a:ext cx="8180952" cy="84968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97050" y="7571288"/>
            <a:ext cx="10104164" cy="18116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02716" y="905278"/>
            <a:ext cx="10295069" cy="373492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40106" y="3765503"/>
            <a:ext cx="9630861" cy="6520211"/>
            <a:chOff x="8640106" y="3765503"/>
            <a:chExt cx="9630861" cy="6520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0106" y="3765503"/>
              <a:ext cx="9630861" cy="6520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38444" y="959229"/>
            <a:ext cx="1613471" cy="1613471"/>
            <a:chOff x="16038444" y="959229"/>
            <a:chExt cx="1613471" cy="16134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38444" y="959229"/>
              <a:ext cx="1613471" cy="16134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9093" y="2674072"/>
            <a:ext cx="619893" cy="64286"/>
            <a:chOff x="899093" y="2674072"/>
            <a:chExt cx="619893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99093" y="2674072"/>
              <a:ext cx="619893" cy="6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794" y="3765503"/>
            <a:ext cx="8589313" cy="6520211"/>
            <a:chOff x="50794" y="3765503"/>
            <a:chExt cx="8589313" cy="6520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94" y="3765503"/>
              <a:ext cx="8589313" cy="6520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4054" y="554386"/>
            <a:ext cx="5165677" cy="27107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13298" y="3967421"/>
            <a:ext cx="8565543" cy="11632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8610" y="2778821"/>
            <a:ext cx="12752648" cy="11632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02469" y="5033907"/>
            <a:ext cx="2722704" cy="94018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41898" y="5708698"/>
            <a:ext cx="9216008" cy="117839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95784" y="6967450"/>
            <a:ext cx="6026875" cy="94018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25688" y="7642241"/>
            <a:ext cx="9307256" cy="190975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341" y="1808469"/>
            <a:ext cx="16438118" cy="21429"/>
            <a:chOff x="242341" y="1808469"/>
            <a:chExt cx="16438118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341" y="1808469"/>
              <a:ext cx="16438118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96" y="1794667"/>
            <a:ext cx="6171429" cy="4668820"/>
            <a:chOff x="79996" y="1794667"/>
            <a:chExt cx="6171429" cy="4668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96" y="1794667"/>
              <a:ext cx="6171429" cy="46688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51424" y="1819183"/>
            <a:ext cx="6171429" cy="4644304"/>
            <a:chOff x="6251424" y="1819183"/>
            <a:chExt cx="6171429" cy="46443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1424" y="1819183"/>
              <a:ext cx="6171429" cy="46443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996" y="6463487"/>
            <a:ext cx="6091433" cy="3822227"/>
            <a:chOff x="79996" y="6463487"/>
            <a:chExt cx="6091433" cy="38222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996" y="6463487"/>
              <a:ext cx="6091433" cy="38222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5720" y="158194"/>
            <a:ext cx="12105890" cy="24276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90364" y="7997811"/>
            <a:ext cx="7268297" cy="158730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341" y="1808469"/>
            <a:ext cx="16438118" cy="21429"/>
            <a:chOff x="242341" y="1808469"/>
            <a:chExt cx="16438118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341" y="1808469"/>
              <a:ext cx="16438118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935257"/>
            <a:ext cx="3910617" cy="3646241"/>
            <a:chOff x="0" y="1935257"/>
            <a:chExt cx="3910617" cy="36462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35257"/>
              <a:ext cx="3910617" cy="36462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581498"/>
            <a:ext cx="7283396" cy="4678819"/>
            <a:chOff x="0" y="5581498"/>
            <a:chExt cx="7283396" cy="46788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581498"/>
              <a:ext cx="7283396" cy="46788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83396" y="4338077"/>
            <a:ext cx="10862635" cy="5922241"/>
            <a:chOff x="7283396" y="4338077"/>
            <a:chExt cx="10862635" cy="59222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3396" y="4338077"/>
              <a:ext cx="10862635" cy="592224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569" y="-105174"/>
            <a:ext cx="9410810" cy="24662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55526" y="1859069"/>
            <a:ext cx="4221621" cy="12698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341" y="1808469"/>
            <a:ext cx="16438118" cy="21429"/>
            <a:chOff x="242341" y="1808469"/>
            <a:chExt cx="16438118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341" y="1808469"/>
              <a:ext cx="16438118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843700"/>
            <a:ext cx="7044444" cy="8442015"/>
            <a:chOff x="0" y="1843700"/>
            <a:chExt cx="7044444" cy="84420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43700"/>
              <a:ext cx="7044444" cy="84420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44444" y="1843700"/>
            <a:ext cx="4499738" cy="6171429"/>
            <a:chOff x="7044444" y="1843700"/>
            <a:chExt cx="4499738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4444" y="1843700"/>
              <a:ext cx="4499738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44183" y="1843700"/>
            <a:ext cx="3725299" cy="6171429"/>
            <a:chOff x="11544183" y="1843700"/>
            <a:chExt cx="3725299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4183" y="1843700"/>
              <a:ext cx="3725299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5720" y="158194"/>
            <a:ext cx="12105890" cy="24276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81627" y="8661075"/>
            <a:ext cx="3315126" cy="12698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14286" y="4723277"/>
            <a:ext cx="7371429" cy="4763237"/>
            <a:chOff x="10914286" y="4723277"/>
            <a:chExt cx="7371429" cy="47632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4286" y="4723277"/>
              <a:ext cx="7371429" cy="4763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1644" y="3485373"/>
            <a:ext cx="619893" cy="64286"/>
            <a:chOff x="911644" y="3485373"/>
            <a:chExt cx="61989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11644" y="3485373"/>
              <a:ext cx="619893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41912" y="5344526"/>
            <a:ext cx="6916175" cy="3668203"/>
            <a:chOff x="11141912" y="5344526"/>
            <a:chExt cx="6916175" cy="36682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41912" y="5344526"/>
              <a:ext cx="6916175" cy="36682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6850" y="681529"/>
            <a:ext cx="14803208" cy="327422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1142" y="3676288"/>
            <a:ext cx="10243650" cy="34158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341" y="1808469"/>
            <a:ext cx="16438118" cy="21429"/>
            <a:chOff x="242341" y="1808469"/>
            <a:chExt cx="16438118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341" y="1808469"/>
              <a:ext cx="16438118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794667"/>
            <a:ext cx="9843696" cy="8491047"/>
            <a:chOff x="0" y="1794667"/>
            <a:chExt cx="9843696" cy="84910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94667"/>
              <a:ext cx="9843696" cy="849104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569" y="-105174"/>
            <a:ext cx="9410810" cy="2466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96669" y="1862097"/>
            <a:ext cx="8550840" cy="432236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341" y="1808469"/>
            <a:ext cx="16438118" cy="21429"/>
            <a:chOff x="242341" y="1808469"/>
            <a:chExt cx="16438118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341" y="1808469"/>
              <a:ext cx="16438118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794667"/>
            <a:ext cx="3183132" cy="4132487"/>
            <a:chOff x="0" y="1794667"/>
            <a:chExt cx="3183132" cy="41324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794667"/>
              <a:ext cx="3183132" cy="41324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747" y="5927154"/>
            <a:ext cx="6171429" cy="3456000"/>
            <a:chOff x="-14747" y="5927154"/>
            <a:chExt cx="6171429" cy="3456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47" y="5927154"/>
              <a:ext cx="6171429" cy="3456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25602" y="7090937"/>
            <a:ext cx="6171429" cy="3209143"/>
            <a:chOff x="6625602" y="7090937"/>
            <a:chExt cx="6171429" cy="3209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5602" y="7090937"/>
              <a:ext cx="6171429" cy="3209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69842" y="4397663"/>
            <a:ext cx="3452915" cy="2693274"/>
            <a:chOff x="6669842" y="4397663"/>
            <a:chExt cx="3452915" cy="26932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9842" y="4397663"/>
              <a:ext cx="3452915" cy="26932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99025" y="1947700"/>
            <a:ext cx="3712521" cy="2449963"/>
            <a:chOff x="6599025" y="1947700"/>
            <a:chExt cx="3712521" cy="24499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99025" y="1947700"/>
              <a:ext cx="3712521" cy="244996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9569" y="-105174"/>
            <a:ext cx="8634086" cy="170444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341" y="1808469"/>
            <a:ext cx="16438118" cy="21429"/>
            <a:chOff x="242341" y="1808469"/>
            <a:chExt cx="16438118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341" y="1808469"/>
              <a:ext cx="16438118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9093" y="-105165"/>
            <a:ext cx="6481771" cy="1691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290" y="3187307"/>
            <a:ext cx="16783323" cy="577776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32949" y="596562"/>
            <a:ext cx="1613471" cy="1613471"/>
            <a:chOff x="16232949" y="596562"/>
            <a:chExt cx="1613471" cy="16134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32949" y="596562"/>
              <a:ext cx="1613471" cy="16134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9493" y="0"/>
            <a:ext cx="18315207" cy="2773552"/>
            <a:chOff x="-29493" y="0"/>
            <a:chExt cx="18315207" cy="27735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9493" y="0"/>
              <a:ext cx="18315207" cy="27735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94" y="3138419"/>
            <a:ext cx="7830290" cy="6757860"/>
            <a:chOff x="100394" y="3138419"/>
            <a:chExt cx="7830290" cy="67578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394" y="3138419"/>
              <a:ext cx="7830290" cy="67578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2626" y="3853341"/>
            <a:ext cx="6331093" cy="5575374"/>
            <a:chOff x="752626" y="3853341"/>
            <a:chExt cx="6331093" cy="55753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626" y="3853341"/>
              <a:ext cx="6331093" cy="55753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38514" y="7183060"/>
            <a:ext cx="619893" cy="64286"/>
            <a:chOff x="8438514" y="7183060"/>
            <a:chExt cx="619893" cy="6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438514" y="7183060"/>
              <a:ext cx="619893" cy="6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080" y="334827"/>
            <a:ext cx="6733921" cy="258605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19996" y="3134143"/>
            <a:ext cx="1738209" cy="9723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01357" y="3668714"/>
            <a:ext cx="4543848" cy="8700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48940" y="7110640"/>
            <a:ext cx="2597307" cy="160785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47031" y="8142993"/>
            <a:ext cx="9862515" cy="22552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13304" y="4317335"/>
            <a:ext cx="4935436" cy="216609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717258" y="4369011"/>
            <a:ext cx="5346436" cy="206274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625" y="7021354"/>
            <a:ext cx="4583369" cy="206274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27742" y="6989211"/>
            <a:ext cx="4495988" cy="206274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12004" y="4353950"/>
            <a:ext cx="2576352" cy="9723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29517" y="4905250"/>
            <a:ext cx="8284334" cy="85139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19996" y="5787139"/>
            <a:ext cx="2675218" cy="9723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337510" y="6351205"/>
            <a:ext cx="5450353" cy="7816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22409" y="0"/>
            <a:ext cx="7063306" cy="9515085"/>
            <a:chOff x="11222409" y="0"/>
            <a:chExt cx="7063306" cy="9515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22409" y="0"/>
              <a:ext cx="7063306" cy="9515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992" y="9486513"/>
            <a:ext cx="18301698" cy="799201"/>
            <a:chOff x="-7992" y="9486513"/>
            <a:chExt cx="18301698" cy="7992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2" y="9486513"/>
              <a:ext cx="18301698" cy="7992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48730" y="9875395"/>
            <a:ext cx="767242" cy="21429"/>
            <a:chOff x="17048730" y="9875395"/>
            <a:chExt cx="767242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7048730" y="9875395"/>
              <a:ext cx="767242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1222409" cy="5076190"/>
            <a:chOff x="0" y="0"/>
            <a:chExt cx="11222409" cy="50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1222409" cy="50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5076190"/>
            <a:ext cx="11231932" cy="4438894"/>
            <a:chOff x="0" y="5076190"/>
            <a:chExt cx="11231932" cy="44388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076190"/>
              <a:ext cx="11231932" cy="44388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42232" y="2084738"/>
            <a:ext cx="8793363" cy="6010189"/>
            <a:chOff x="10142232" y="2084738"/>
            <a:chExt cx="8793363" cy="60101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142232" y="2084738"/>
              <a:ext cx="8793363" cy="60101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5527027"/>
            <a:ext cx="1613471" cy="1613471"/>
            <a:chOff x="9142857" y="5527027"/>
            <a:chExt cx="1613471" cy="16134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5527027"/>
              <a:ext cx="1613471" cy="161347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04913" y="1776349"/>
            <a:ext cx="4653495" cy="69234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3300" y="6877527"/>
            <a:ext cx="6883063" cy="318221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034" y="6590632"/>
            <a:ext cx="4464546" cy="147483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9119" y="2630640"/>
            <a:ext cx="15885341" cy="5669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80952" y="2306033"/>
            <a:ext cx="10104762" cy="7209052"/>
            <a:chOff x="8180952" y="2306033"/>
            <a:chExt cx="10104762" cy="720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0952" y="2306033"/>
              <a:ext cx="10104762" cy="72090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992" y="9486513"/>
            <a:ext cx="18301698" cy="799201"/>
            <a:chOff x="-7992" y="9486513"/>
            <a:chExt cx="18301698" cy="7992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2" y="9486513"/>
              <a:ext cx="18301698" cy="7992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43206" y="405054"/>
            <a:ext cx="1613471" cy="1613471"/>
            <a:chOff x="15943206" y="405054"/>
            <a:chExt cx="1613471" cy="16134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43206" y="405054"/>
              <a:ext cx="1613471" cy="1613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2598" y="1924566"/>
            <a:ext cx="6144361" cy="7014809"/>
            <a:chOff x="432598" y="1924566"/>
            <a:chExt cx="6144361" cy="70148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598" y="1924566"/>
              <a:ext cx="6144361" cy="70148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86662" y="2686796"/>
            <a:ext cx="4443750" cy="14369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099" y="106516"/>
            <a:ext cx="2844727" cy="248725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6063" y="3405631"/>
            <a:ext cx="2844265" cy="147743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13853" y="4386158"/>
            <a:ext cx="2318703" cy="147743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67615" y="5302567"/>
            <a:ext cx="2800360" cy="147743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13853" y="6474796"/>
            <a:ext cx="3872150" cy="14774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13853" y="7529053"/>
            <a:ext cx="4400312" cy="21401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80952" y="5983673"/>
            <a:ext cx="10104762" cy="4325850"/>
            <a:chOff x="8180952" y="5983673"/>
            <a:chExt cx="10104762" cy="43258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0952" y="5983673"/>
              <a:ext cx="10104762" cy="43258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8200000" cy="10297619"/>
            <a:chOff x="0" y="0"/>
            <a:chExt cx="8200000" cy="1029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200000" cy="1029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44505" y="6636952"/>
            <a:ext cx="619893" cy="64286"/>
            <a:chOff x="8544505" y="6636952"/>
            <a:chExt cx="619893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544505" y="6636952"/>
              <a:ext cx="619893" cy="6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0697" y="6641240"/>
            <a:ext cx="8746754" cy="339939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60298" y="-325286"/>
            <a:ext cx="11038676" cy="37618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765503"/>
            <a:ext cx="10694837" cy="5749582"/>
            <a:chOff x="0" y="3765503"/>
            <a:chExt cx="10694837" cy="57495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65503"/>
              <a:ext cx="10694837" cy="57495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4837" y="3765503"/>
            <a:ext cx="7590877" cy="6520211"/>
            <a:chOff x="10694837" y="3765503"/>
            <a:chExt cx="7590877" cy="65202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4837" y="3765503"/>
              <a:ext cx="7590877" cy="65202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38444" y="959229"/>
            <a:ext cx="1613471" cy="1613471"/>
            <a:chOff x="16038444" y="959229"/>
            <a:chExt cx="1613471" cy="16134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38444" y="959229"/>
              <a:ext cx="1613471" cy="1613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9093" y="2674072"/>
            <a:ext cx="619893" cy="64286"/>
            <a:chOff x="899093" y="2674072"/>
            <a:chExt cx="619893" cy="6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899093" y="2674072"/>
              <a:ext cx="619893" cy="6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3809743"/>
            <a:ext cx="10675790" cy="6475972"/>
            <a:chOff x="0" y="3809743"/>
            <a:chExt cx="10675790" cy="64759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809743"/>
              <a:ext cx="10675790" cy="647597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3578" y="539633"/>
            <a:ext cx="8276288" cy="274214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19221" y="3855278"/>
            <a:ext cx="3882409" cy="96606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58164" y="4532831"/>
            <a:ext cx="6845924" cy="11640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8610" y="2778821"/>
            <a:ext cx="15569429" cy="11640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07336" y="5746345"/>
            <a:ext cx="1711952" cy="9565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46279" y="6442945"/>
            <a:ext cx="7415105" cy="18934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19240" y="8238288"/>
            <a:ext cx="1949086" cy="9565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58183" y="8934888"/>
            <a:ext cx="7456333" cy="15219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80952" y="5983673"/>
            <a:ext cx="10104762" cy="4302041"/>
            <a:chOff x="8180952" y="5983673"/>
            <a:chExt cx="10104762" cy="43020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0952" y="5983673"/>
              <a:ext cx="10104762" cy="43020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90381" y="7606197"/>
            <a:ext cx="619893" cy="64286"/>
            <a:chOff x="8390381" y="7606197"/>
            <a:chExt cx="61989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390381" y="7606197"/>
              <a:ext cx="619893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333036"/>
            <a:ext cx="8180952" cy="8988393"/>
            <a:chOff x="0" y="1333036"/>
            <a:chExt cx="8180952" cy="89883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333036"/>
              <a:ext cx="8180952" cy="89883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97050" y="7599221"/>
            <a:ext cx="9583745" cy="242478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02720" y="893372"/>
            <a:ext cx="7234476" cy="37618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40106" y="3765503"/>
            <a:ext cx="9630861" cy="6520211"/>
            <a:chOff x="8640106" y="3765503"/>
            <a:chExt cx="9630861" cy="6520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0106" y="3765503"/>
              <a:ext cx="9630861" cy="6520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38444" y="959229"/>
            <a:ext cx="1613471" cy="1613471"/>
            <a:chOff x="16038444" y="959229"/>
            <a:chExt cx="1613471" cy="16134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38444" y="959229"/>
              <a:ext cx="1613471" cy="16134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9093" y="2674072"/>
            <a:ext cx="619893" cy="64286"/>
            <a:chOff x="899093" y="2674072"/>
            <a:chExt cx="619893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99093" y="2674072"/>
              <a:ext cx="619893" cy="6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765503"/>
            <a:ext cx="8654853" cy="6520211"/>
            <a:chOff x="0" y="3765503"/>
            <a:chExt cx="8654853" cy="6520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65503"/>
              <a:ext cx="8654853" cy="6520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4054" y="542480"/>
            <a:ext cx="7086298" cy="27324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13297" y="3967421"/>
            <a:ext cx="8334201" cy="7886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9086" y="2748345"/>
            <a:ext cx="15791352" cy="11800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2945" y="4632345"/>
            <a:ext cx="9180656" cy="10327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1422" y="5406431"/>
            <a:ext cx="9215742" cy="15187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89054" y="6689488"/>
            <a:ext cx="9180656" cy="103273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51422" y="7322260"/>
            <a:ext cx="7310189" cy="116320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92231" y="8127584"/>
            <a:ext cx="3516361" cy="97558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74050" y="8750469"/>
            <a:ext cx="8156218" cy="11632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40106" y="3765503"/>
            <a:ext cx="9630861" cy="6520211"/>
            <a:chOff x="8640106" y="3765503"/>
            <a:chExt cx="9630861" cy="6520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0106" y="3765503"/>
              <a:ext cx="9630861" cy="6520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38444" y="959229"/>
            <a:ext cx="1613471" cy="1613471"/>
            <a:chOff x="16038444" y="959229"/>
            <a:chExt cx="1613471" cy="16134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38444" y="959229"/>
              <a:ext cx="1613471" cy="16134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9093" y="2674072"/>
            <a:ext cx="619893" cy="64286"/>
            <a:chOff x="899093" y="2674072"/>
            <a:chExt cx="619893" cy="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99093" y="2674072"/>
              <a:ext cx="619893" cy="6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765503"/>
            <a:ext cx="8640106" cy="6520211"/>
            <a:chOff x="0" y="3765503"/>
            <a:chExt cx="8640106" cy="65202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65503"/>
              <a:ext cx="8640106" cy="65202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672" y="655594"/>
            <a:ext cx="9944737" cy="26343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03774" y="3936945"/>
            <a:ext cx="6993373" cy="8191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8610" y="2778821"/>
            <a:ext cx="12484248" cy="11505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2945" y="4664850"/>
            <a:ext cx="3761066" cy="9759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1422" y="5406431"/>
            <a:ext cx="9463741" cy="37221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80952" y="5983673"/>
            <a:ext cx="10104762" cy="4302041"/>
            <a:chOff x="8180952" y="5983673"/>
            <a:chExt cx="10104762" cy="43020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0952" y="5983673"/>
              <a:ext cx="10104762" cy="43020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90381" y="7606197"/>
            <a:ext cx="619893" cy="64286"/>
            <a:chOff x="8390381" y="7606197"/>
            <a:chExt cx="619893" cy="6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390381" y="7606197"/>
              <a:ext cx="619893" cy="6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362403"/>
            <a:ext cx="8168254" cy="8961406"/>
            <a:chOff x="0" y="1362403"/>
            <a:chExt cx="8168254" cy="89614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362403"/>
              <a:ext cx="8168254" cy="89614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06573" y="7627154"/>
            <a:ext cx="9811421" cy="20672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02716" y="879878"/>
            <a:ext cx="5897573" cy="37967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2023-09-27T14:12:18Z</dcterms:created>
  <dcterms:modified xsi:type="dcterms:W3CDTF">2023-09-27T14:12:18Z</dcterms:modified>
</cp:coreProperties>
</file>